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70"/>
  </p:normalViewPr>
  <p:slideViewPr>
    <p:cSldViewPr snapToGrid="0" snapToObjects="1">
      <p:cViewPr varScale="1">
        <p:scale>
          <a:sx n="199" d="100"/>
          <a:sy n="199" d="100"/>
        </p:scale>
        <p:origin x="10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F77F7-6983-4742-A726-3544837704B9}" type="datetimeFigureOut">
              <a:rPr lang="en-US" smtClean="0"/>
              <a:t>10/13/19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CE14F-3C1D-F04B-9825-11D64D9F201D}" type="slidenum">
              <a:rPr lang="en-US" smtClean="0"/>
              <a:t>‹Nr.›</a:t>
            </a:fld>
            <a:endParaRPr lang="en-US"/>
          </a:p>
        </p:txBody>
      </p:sp>
    </p:spTree>
    <p:extLst>
      <p:ext uri="{BB962C8B-B14F-4D97-AF65-F5344CB8AC3E}">
        <p14:creationId xmlns:p14="http://schemas.microsoft.com/office/powerpoint/2010/main" val="99560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969CE14F-3C1D-F04B-9825-11D64D9F201D}" type="slidenum">
              <a:rPr lang="en-US" smtClean="0"/>
              <a:t>1</a:t>
            </a:fld>
            <a:endParaRPr lang="en-US"/>
          </a:p>
        </p:txBody>
      </p:sp>
    </p:spTree>
    <p:extLst>
      <p:ext uri="{BB962C8B-B14F-4D97-AF65-F5344CB8AC3E}">
        <p14:creationId xmlns:p14="http://schemas.microsoft.com/office/powerpoint/2010/main" val="201978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104496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15454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199578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fecha 3"/>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60370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181251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fecha 4"/>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88770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7" name="Marcador de fecha 6"/>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104898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US"/>
          </a:p>
        </p:txBody>
      </p:sp>
      <p:sp>
        <p:nvSpPr>
          <p:cNvPr id="3" name="Marcador de fecha 2"/>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165158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200072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85006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n-US"/>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37C04ED9-8ED8-8949-B299-414CEF15BA40}" type="datetimeFigureOut">
              <a:rPr lang="es-ES_tradnl" smtClean="0"/>
              <a:t>13/10/19</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1938410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04ED9-8ED8-8949-B299-414CEF15BA40}" type="datetimeFigureOut">
              <a:rPr lang="es-ES_tradnl" smtClean="0"/>
              <a:t>13/10/19</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EAE0D-7D92-8945-8DDF-B10D7163E9F6}" type="slidenum">
              <a:rPr lang="es-ES_tradnl" smtClean="0"/>
              <a:t>‹Nr.›</a:t>
            </a:fld>
            <a:endParaRPr lang="es-ES_tradnl"/>
          </a:p>
        </p:txBody>
      </p:sp>
    </p:spTree>
    <p:extLst>
      <p:ext uri="{BB962C8B-B14F-4D97-AF65-F5344CB8AC3E}">
        <p14:creationId xmlns:p14="http://schemas.microsoft.com/office/powerpoint/2010/main" val="48232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2990450" cy="981396"/>
          </a:xfrm>
        </p:spPr>
        <p:txBody>
          <a:bodyPr/>
          <a:lstStyle/>
          <a:p>
            <a:r>
              <a:rPr lang="es-ES_tradnl" dirty="0" smtClean="0"/>
              <a:t>The Taxis </a:t>
            </a:r>
            <a:endParaRPr lang="es-ES_tradnl" dirty="0"/>
          </a:p>
        </p:txBody>
      </p:sp>
      <p:sp>
        <p:nvSpPr>
          <p:cNvPr id="3" name="Subtítulo 2"/>
          <p:cNvSpPr>
            <a:spLocks noGrp="1"/>
          </p:cNvSpPr>
          <p:nvPr>
            <p:ph type="subTitle" idx="1"/>
          </p:nvPr>
        </p:nvSpPr>
        <p:spPr>
          <a:xfrm>
            <a:off x="1524000" y="2284790"/>
            <a:ext cx="9144000" cy="3636430"/>
          </a:xfrm>
        </p:spPr>
        <p:txBody>
          <a:bodyPr/>
          <a:lstStyle/>
          <a:p>
            <a:r>
              <a:rPr lang="en-US" dirty="0" smtClean="0"/>
              <a:t>Us the taxis, are angry because the ubers are taking all of our clients and we are living by the money of our taxis and the worst part is that we are paying taxes and just take like %10 of the money and we are not going to live of the %10 of the money of the pay. </a:t>
            </a:r>
            <a:endParaRPr lang="en-US" dirty="0"/>
          </a:p>
        </p:txBody>
      </p:sp>
      <p:sp>
        <p:nvSpPr>
          <p:cNvPr id="5" name="CuadroTexto 4"/>
          <p:cNvSpPr txBox="1"/>
          <p:nvPr/>
        </p:nvSpPr>
        <p:spPr>
          <a:xfrm>
            <a:off x="83127" y="6413589"/>
            <a:ext cx="2615312" cy="369332"/>
          </a:xfrm>
          <a:prstGeom prst="rect">
            <a:avLst/>
          </a:prstGeom>
          <a:noFill/>
        </p:spPr>
        <p:txBody>
          <a:bodyPr wrap="square" rtlCol="0">
            <a:spAutoFit/>
          </a:bodyPr>
          <a:lstStyle/>
          <a:p>
            <a:r>
              <a:rPr lang="en-US" smtClean="0"/>
              <a:t>By : </a:t>
            </a:r>
            <a:r>
              <a:rPr lang="en-US" dirty="0"/>
              <a:t>E</a:t>
            </a:r>
            <a:r>
              <a:rPr lang="en-US" dirty="0" smtClean="0"/>
              <a:t>milio Ruedas </a:t>
            </a:r>
            <a:endParaRPr lang="en-US" dirty="0"/>
          </a:p>
        </p:txBody>
      </p:sp>
    </p:spTree>
    <p:extLst>
      <p:ext uri="{BB962C8B-B14F-4D97-AF65-F5344CB8AC3E}">
        <p14:creationId xmlns:p14="http://schemas.microsoft.com/office/powerpoint/2010/main" val="161699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9522"/>
            <a:ext cx="10515600" cy="6087441"/>
          </a:xfrm>
        </p:spPr>
        <p:txBody>
          <a:bodyPr/>
          <a:lstStyle/>
          <a:p>
            <a:r>
              <a:rPr lang="en-US" dirty="0" smtClean="0"/>
              <a:t>We are going to make a big thing so they can put us attention.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Just look what we do just for attention.</a:t>
            </a:r>
            <a:endParaRPr lang="en-US" dirty="0"/>
          </a:p>
        </p:txBody>
      </p:sp>
      <p:pic>
        <p:nvPicPr>
          <p:cNvPr id="4" name="Imagen 3"/>
          <p:cNvPicPr>
            <a:picLocks noChangeAspect="1"/>
          </p:cNvPicPr>
          <p:nvPr/>
        </p:nvPicPr>
        <p:blipFill>
          <a:blip r:embed="rId2"/>
          <a:stretch>
            <a:fillRect/>
          </a:stretch>
        </p:blipFill>
        <p:spPr>
          <a:xfrm>
            <a:off x="2779844" y="861528"/>
            <a:ext cx="5833419" cy="3643329"/>
          </a:xfrm>
          <a:prstGeom prst="rect">
            <a:avLst/>
          </a:prstGeom>
        </p:spPr>
      </p:pic>
    </p:spTree>
    <p:extLst>
      <p:ext uri="{BB962C8B-B14F-4D97-AF65-F5344CB8AC3E}">
        <p14:creationId xmlns:p14="http://schemas.microsoft.com/office/powerpoint/2010/main" val="5004860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93</Words>
  <Application>Microsoft Macintosh PowerPoint</Application>
  <PresentationFormat>Panorámica</PresentationFormat>
  <Paragraphs>15</Paragraphs>
  <Slides>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Calibri</vt:lpstr>
      <vt:lpstr>Calibri Light</vt:lpstr>
      <vt:lpstr>Arial</vt:lpstr>
      <vt:lpstr>Tema de Office</vt:lpstr>
      <vt:lpstr>The Taxis </vt:lpstr>
      <vt:lpstr>Presentación de PowerPoint</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Taxis </dc:title>
  <dc:creator>itzayana llorens</dc:creator>
  <cp:lastModifiedBy>itzayana llorens</cp:lastModifiedBy>
  <cp:revision>2</cp:revision>
  <dcterms:created xsi:type="dcterms:W3CDTF">2019-10-14T01:54:42Z</dcterms:created>
  <dcterms:modified xsi:type="dcterms:W3CDTF">2019-10-14T02:08:32Z</dcterms:modified>
</cp:coreProperties>
</file>