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786D8-BD1E-AE43-9388-9D74C36C5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E2A18-2646-7F46-9777-59F98D65E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2953B-495A-E945-86B2-877B5D8AC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34E94-04F3-2347-B3B0-47E402188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7E951-63AD-E540-8741-3FEC8CEB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9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8B683-DAC8-9C42-B330-D86BFF437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DF611-D761-E441-89D6-837A1AD0A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9BFCD-6F03-854C-9E5B-D8385BBF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FCB0E-5738-1A4E-AFBC-F391A3AD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11ADA-ABDD-5A41-80EB-868DD014C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9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CC17E3-349C-A548-B4A1-ED474488E7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26291-2284-B340-9230-75CB148AF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A8CF2-56EF-C64A-9C9A-AFC96272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CEBAE-F0BA-8C45-BB98-F41C3A809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08327-D13E-174F-BC84-498C203F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5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1A93-985A-F447-8488-F2E7F81B1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ECD6B-FA5B-614D-B185-08272D15F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5DB21-885C-CD44-A657-D6DE9BB76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0E078-1125-2440-9280-2EDDA901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DD462-873B-AC4A-992E-EE524C3C0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5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A340C-1FFB-A341-BD29-395A57BB4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34C46-828A-F34C-9141-1FB1CE8D1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92607-5250-1145-B436-AB8577327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0A358-91CE-9C4E-BC6C-1FF1F7028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EF5D3-BA65-DE4E-B9AC-76CB63ABE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5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71A37-E7BB-824A-A783-66FDFE45A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4698F-1752-D244-8E6E-F4D607415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F4040-0B24-1F4D-9F17-25E6066F7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11AC3-CFE8-0E4A-A22E-AEC62C9F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29E1A-1640-3F45-8A89-31AC2DB55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67C76-7EC4-CB4D-BB4D-BCE1CC91E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0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21EA-EBB4-2E49-A5A0-A40088504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A01ED-B4B2-1843-AAD1-D5FA70D85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85481A-B052-DC4A-8A49-06281541D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523FB5-3135-7A4F-84DA-31744A9CA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FA9268-F569-194D-8892-4D6E9B1BE4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87FB-0F57-9F46-A879-109BE01A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8B68E9-BDE6-BE4A-9AA2-02F051ED5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F95E2C-49CF-0742-B8A9-029FBE6E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3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9BE8C-9C47-AA4C-BE17-7A35D1A5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5E3250-56C9-E64C-844F-C77A3214D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16A8C3-0F5B-E747-9FDE-98E22379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D32B55-4495-DB41-AC0C-94FAA94A7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0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9FEA7-353C-E64D-A2B0-DDB445E91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8B622-951A-134E-B317-96F7619D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508AA-78FD-5B4A-8CD7-AE94605B5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50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6FC77-10CA-884A-AE75-D76C6D230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8B746-E64B-284D-8493-63D634E27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9B2E30-8151-1E45-9221-07EA5978E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589294-DBDE-5044-8518-56D8BD6C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640E7-71CC-DD4C-8FD7-DAD58B5E3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3CB3FB-EB6F-A240-A7E7-F1E58F20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2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3998-0C13-104E-A404-FC28337A6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A4366C-07A8-714A-B7F5-EA7D7BD0A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64CB-A9AA-7341-BA7B-A7956646F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4CF8F-61FD-6046-A346-F043E9B4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C97E3-A1D6-E246-889F-9934F873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B0ACA-A825-F940-9877-0189862C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4D7965-8484-864A-A94F-9518C2A4B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688FB-DA23-2D47-ABDE-91AF8C9F2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D8919-AF69-F940-A343-0789E16DD0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468A4-5CC8-CF4F-8D6C-6824049F5FBB}" type="datetimeFigureOut">
              <a:rPr lang="en-US" smtClean="0"/>
              <a:t>10/13/2019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3FA-A895-384F-8D30-2E0991225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E541A-38E8-4049-84F0-DB862ACF9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0A2E1-EE4A-B54B-9CE0-3B8989EFF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0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962EB-8D75-584E-BD56-3943FF0A0E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4787BC-B916-2F48-8012-9155E48430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35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5C899-2601-E244-90DA-A38835872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314" y="497758"/>
            <a:ext cx="10063316" cy="5668911"/>
          </a:xfrm>
        </p:spPr>
        <p:txBody>
          <a:bodyPr>
            <a:normAutofit fontScale="25000" lnSpcReduction="20000"/>
          </a:bodyPr>
          <a:lstStyle/>
          <a:p>
            <a:r>
              <a:rPr lang="es-ES" sz="19200"/>
              <a:t>Feminicides</a:t>
            </a:r>
          </a:p>
          <a:p>
            <a:endParaRPr lang="es-ES" sz="19200"/>
          </a:p>
          <a:p>
            <a:endParaRPr lang="es-ES" sz="19200"/>
          </a:p>
          <a:p>
            <a:pPr marL="0" indent="0">
              <a:buNone/>
            </a:pPr>
            <a:endParaRPr lang="es-ES" sz="6000"/>
          </a:p>
          <a:p>
            <a:r>
              <a:rPr lang="es-ES" sz="6000"/>
              <a:t> </a:t>
            </a:r>
          </a:p>
          <a:p>
            <a:endParaRPr lang="es-ES" sz="6000"/>
          </a:p>
          <a:p>
            <a:endParaRPr lang="es-ES" sz="6000"/>
          </a:p>
          <a:p>
            <a:endParaRPr lang="es-ES" sz="6000"/>
          </a:p>
          <a:p>
            <a:endParaRPr lang="es-ES" sz="6000"/>
          </a:p>
          <a:p>
            <a:pPr marL="0" indent="0">
              <a:buNone/>
            </a:pPr>
            <a:endParaRPr lang="es-ES" sz="6000"/>
          </a:p>
          <a:p>
            <a:endParaRPr lang="es-ES" sz="6000"/>
          </a:p>
          <a:p>
            <a:endParaRPr lang="es-ES" sz="6000"/>
          </a:p>
          <a:p>
            <a:endParaRPr lang="es-ES" sz="6000"/>
          </a:p>
          <a:p>
            <a:endParaRPr lang="es-ES" sz="6000"/>
          </a:p>
          <a:p>
            <a:r>
              <a:rPr lang="es-ES" sz="11200"/>
              <a:t>Every time we are less , please respect us.</a:t>
            </a:r>
            <a:endParaRPr lang="en-US" sz="1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BB5606-A2AC-8F4B-B7E8-4AADCAE16D0A}"/>
              </a:ext>
            </a:extLst>
          </p:cNvPr>
          <p:cNvSpPr txBox="1"/>
          <p:nvPr/>
        </p:nvSpPr>
        <p:spPr>
          <a:xfrm>
            <a:off x="7008864" y="414096"/>
            <a:ext cx="582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800"/>
              <a:t>Stop!!!</a:t>
            </a:r>
            <a:endParaRPr lang="en-US" sz="480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E89FCD61-D0C8-F146-860C-ECE7379F2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631" y="1790393"/>
            <a:ext cx="4915822" cy="3277214"/>
          </a:xfrm>
          <a:prstGeom prst="rect">
            <a:avLst/>
          </a:prstGeom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547579E4-DB04-AF40-9245-562FAF7B3C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005" y="1599430"/>
            <a:ext cx="2430134" cy="314702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591BDC8-4553-8346-8C2D-E7AB02B9A2EC}"/>
              </a:ext>
            </a:extLst>
          </p:cNvPr>
          <p:cNvSpPr txBox="1"/>
          <p:nvPr/>
        </p:nvSpPr>
        <p:spPr>
          <a:xfrm>
            <a:off x="9920288" y="6488668"/>
            <a:ext cx="48088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/>
              <a:t>Emiliano Mtz.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08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fgdelafu@gmail.com</dc:creator>
  <cp:lastModifiedBy>fgdelafu@gmail.com</cp:lastModifiedBy>
  <cp:revision>1</cp:revision>
  <dcterms:created xsi:type="dcterms:W3CDTF">2019-10-13T21:10:32Z</dcterms:created>
  <dcterms:modified xsi:type="dcterms:W3CDTF">2019-10-13T21:18:56Z</dcterms:modified>
</cp:coreProperties>
</file>